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86" r:id="rId2"/>
    <p:sldId id="374" r:id="rId3"/>
    <p:sldId id="314" r:id="rId4"/>
    <p:sldId id="371" r:id="rId5"/>
    <p:sldId id="368" r:id="rId6"/>
    <p:sldId id="372" r:id="rId7"/>
    <p:sldId id="373" r:id="rId8"/>
    <p:sldId id="267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003300"/>
    <a:srgbClr val="B2B2B2"/>
    <a:srgbClr val="808080"/>
    <a:srgbClr val="3333FF"/>
    <a:srgbClr val="9933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AA667-5F05-44DE-91B7-55986A84B457}" type="datetimeFigureOut">
              <a:rPr lang="vi-VN" smtClean="0"/>
              <a:t>30/12/2021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246-B884-46E0-B961-1739FD91FB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38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246-B884-46E0-B961-1739FD91FB0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47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241" y="263032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2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4280744-0845-460E-BD47-0B77AE47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866" y="2119215"/>
            <a:ext cx="27222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FAD366AB-A3D2-46CA-8082-D7B2BA94B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1963"/>
              </p:ext>
            </p:extLst>
          </p:nvPr>
        </p:nvGraphicFramePr>
        <p:xfrm>
          <a:off x="204783" y="13636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r:id="rId3" imgW="1278331" imgH="1273759" progId="MS_ClipArt_Gallery">
                  <p:embed/>
                </p:oleObj>
              </mc:Choice>
              <mc:Fallback>
                <p:oleObj r:id="rId3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3" y="13636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:a16="http://schemas.microsoft.com/office/drawing/2014/main" id="{3BED702E-6E10-4C1C-9A63-8DB1A8D7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2372" y="139315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58B62A87-C1A3-4B2C-B327-1D943D29BD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>
            <a:off x="23628" y="3657600"/>
            <a:ext cx="12204700" cy="3200400"/>
          </a:xfrm>
          <a:prstGeom prst="rect">
            <a:avLst/>
          </a:prstGeom>
        </p:spPr>
      </p:pic>
      <p:pic>
        <p:nvPicPr>
          <p:cNvPr id="10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BA60F5F9-1685-4FC5-BE07-01D85B6029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661" y="3446752"/>
            <a:ext cx="2765390" cy="3418282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286034" y="3657600"/>
            <a:ext cx="1047679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800" b="1" i="1" dirty="0" err="1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Lớp</a:t>
            </a:r>
            <a:r>
              <a:rPr lang="en-US" sz="4800" b="1" i="1" dirty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009900"/>
                </a:solidFill>
                <a:latin typeface="HP001 4 hàng"/>
                <a:cs typeface="Times New Roman" pitchFamily="18" charset="0"/>
              </a:rPr>
              <a:t>1 -</a:t>
            </a:r>
            <a:r>
              <a:rPr lang="en-US" sz="4800" b="1" i="1" dirty="0" err="1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Tuần</a:t>
            </a:r>
            <a:r>
              <a:rPr lang="en-US" sz="4800" b="1" i="1" dirty="0">
                <a:solidFill>
                  <a:srgbClr val="002060"/>
                </a:solidFill>
                <a:latin typeface="HP001 4 hàng"/>
                <a:cs typeface="Times New Roman" pitchFamily="18" charset="0"/>
              </a:rPr>
              <a:t> 16</a:t>
            </a:r>
            <a:r>
              <a:rPr lang="en-US" sz="4800" b="1" i="1" dirty="0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>
                <a:latin typeface="HP001 4 hàng"/>
                <a:cs typeface="Times New Roman" pitchFamily="18" charset="0"/>
              </a:rPr>
              <a:t>– </a:t>
            </a:r>
            <a:r>
              <a:rPr lang="en-US" sz="4800" b="1" i="1" dirty="0" err="1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Thứ</a:t>
            </a:r>
            <a:r>
              <a:rPr lang="en-US" sz="4800" b="1" i="1" dirty="0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HP001 4 hàng"/>
                <a:cs typeface="Times New Roman" pitchFamily="18" charset="0"/>
              </a:rPr>
              <a:t>ba</a:t>
            </a:r>
            <a:endParaRPr lang="en-US" sz="4800" b="1" i="1" dirty="0">
              <a:solidFill>
                <a:srgbClr val="FF0066"/>
              </a:solidFill>
              <a:latin typeface="HP001 4 hàng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132999" y="2895600"/>
            <a:ext cx="890588" cy="11027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6000" b="1" dirty="0">
                <a:cs typeface="Arial" pitchFamily="34" charset="0"/>
              </a:rPr>
              <a:t>3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600200" y="2895600"/>
            <a:ext cx="1016000" cy="1071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>
                <a:latin typeface="VNI-Avo" pitchFamily="2" charset="0"/>
                <a:cs typeface="Times New Roman" pitchFamily="18" charset="0"/>
              </a:rPr>
              <a:t>2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AutoShape 16"/>
          <p:cNvSpPr>
            <a:spLocks noChangeShapeType="1"/>
          </p:cNvSpPr>
          <p:nvPr/>
        </p:nvSpPr>
        <p:spPr bwMode="auto">
          <a:xfrm flipV="1">
            <a:off x="2660568" y="3629976"/>
            <a:ext cx="1472431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7"/>
          <p:cNvSpPr>
            <a:spLocks noChangeShapeType="1"/>
          </p:cNvSpPr>
          <p:nvPr/>
        </p:nvSpPr>
        <p:spPr bwMode="auto">
          <a:xfrm>
            <a:off x="5023587" y="3607116"/>
            <a:ext cx="1605813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633882" y="2944742"/>
            <a:ext cx="990600" cy="1071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6000" b="1" dirty="0">
                <a:cs typeface="Arial" pitchFamily="34" charset="0"/>
              </a:rPr>
              <a:t>8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15158" y="1208120"/>
            <a:ext cx="532364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  <a:ea typeface="Calibri" pitchFamily="34" charset="0"/>
                <a:cs typeface="Times New Roman" pitchFamily="18" charset="0"/>
              </a:rPr>
              <a:t>KHÔÛI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  <a:ea typeface="Calibri" pitchFamily="34" charset="0"/>
                <a:cs typeface="Times New Roman" pitchFamily="18" charset="0"/>
              </a:rPr>
              <a:t> ÑOÄNG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NI-Avo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Avo" pitchFamily="2" charset="0"/>
                <a:ea typeface="Calibri" pitchFamily="34" charset="0"/>
                <a:cs typeface="Times New Roman" pitchFamily="18" charset="0"/>
              </a:rPr>
              <a:t>1.Tính</a:t>
            </a:r>
            <a:endParaRPr kumimoji="0" lang="vi-V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Avo" pitchFamily="2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15158" y="4042054"/>
            <a:ext cx="183575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latin typeface="VNI-Avo" pitchFamily="2" charset="0"/>
                <a:cs typeface="Arial" pitchFamily="34" charset="0"/>
              </a:rPr>
              <a:t>2.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Avo" pitchFamily="2" charset="0"/>
                <a:cs typeface="Arial" pitchFamily="34" charset="0"/>
              </a:rPr>
              <a:t> </a:t>
            </a:r>
            <a:r>
              <a:rPr kumimoji="0" 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NI-Avo" pitchFamily="2" charset="0"/>
                <a:cs typeface="Arial" pitchFamily="34" charset="0"/>
              </a:rPr>
              <a:t>Soá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NI-Avo" pitchFamily="2" charset="0"/>
                <a:cs typeface="Arial" pitchFamily="34" charset="0"/>
              </a:rPr>
              <a:t>?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7883" y="2810467"/>
            <a:ext cx="1165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+ 1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43641" y="2729505"/>
            <a:ext cx="1165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+ 5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9819" y="5105400"/>
            <a:ext cx="42017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6 + … = 10 </a:t>
            </a:r>
            <a:endParaRPr lang="vi-VN" sz="6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4B7BDB-796E-4CAB-8BFF-5808064953F1}"/>
              </a:ext>
            </a:extLst>
          </p:cNvPr>
          <p:cNvSpPr txBox="1"/>
          <p:nvPr/>
        </p:nvSpPr>
        <p:spPr>
          <a:xfrm>
            <a:off x="2767883" y="5060576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98023" y="5105400"/>
            <a:ext cx="35814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8 - … = 1 </a:t>
            </a:r>
            <a:endParaRPr lang="vi-VN" sz="6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4B7BDB-796E-4CAB-8BFF-5808064953F1}"/>
              </a:ext>
            </a:extLst>
          </p:cNvPr>
          <p:cNvSpPr txBox="1"/>
          <p:nvPr/>
        </p:nvSpPr>
        <p:spPr>
          <a:xfrm>
            <a:off x="7772400" y="49530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D2A412-CFA7-4AF5-B940-E4F7CCBF5EC2}"/>
              </a:ext>
            </a:extLst>
          </p:cNvPr>
          <p:cNvSpPr txBox="1"/>
          <p:nvPr/>
        </p:nvSpPr>
        <p:spPr>
          <a:xfrm>
            <a:off x="4881492" y="152400"/>
            <a:ext cx="7034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LUYỆN TẬP CHUNG (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2)</a:t>
            </a:r>
          </a:p>
          <a:p>
            <a:pPr algn="ctr"/>
            <a:r>
              <a:rPr lang="en-US" sz="4000" b="1" dirty="0" err="1"/>
              <a:t>Trang</a:t>
            </a:r>
            <a:r>
              <a:rPr lang="en-US" sz="4000" b="1" dirty="0"/>
              <a:t> 76</a:t>
            </a:r>
          </a:p>
          <a:p>
            <a:pPr algn="ctr"/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CC34D-1177-4AB6-960C-31B8D3BF9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10263"/>
            <a:ext cx="6429996" cy="195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AD42D-4DFE-4A7E-AB39-D2EE1F8B3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22" y="1425714"/>
            <a:ext cx="5748444" cy="28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5BB2B-CD0E-423A-AB76-FCD430D69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0" y="457200"/>
            <a:ext cx="11973159" cy="44958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7856DC-D22F-45B6-B7B7-42E533C117F8}"/>
              </a:ext>
            </a:extLst>
          </p:cNvPr>
          <p:cNvCxnSpPr/>
          <p:nvPr/>
        </p:nvCxnSpPr>
        <p:spPr>
          <a:xfrm>
            <a:off x="2286000" y="2819400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4B7BDB-796E-4CAB-8BFF-5808064953F1}"/>
              </a:ext>
            </a:extLst>
          </p:cNvPr>
          <p:cNvSpPr txBox="1"/>
          <p:nvPr/>
        </p:nvSpPr>
        <p:spPr>
          <a:xfrm>
            <a:off x="2514600" y="2819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32C58-71F7-47F6-BA47-1E0DA7CA60E4}"/>
              </a:ext>
            </a:extLst>
          </p:cNvPr>
          <p:cNvSpPr txBox="1"/>
          <p:nvPr/>
        </p:nvSpPr>
        <p:spPr>
          <a:xfrm>
            <a:off x="3505200" y="19884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9CA44C-6A50-4634-B83A-F517E16EC24C}"/>
              </a:ext>
            </a:extLst>
          </p:cNvPr>
          <p:cNvCxnSpPr/>
          <p:nvPr/>
        </p:nvCxnSpPr>
        <p:spPr>
          <a:xfrm>
            <a:off x="5943602" y="2839329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AE8226-B578-4EFA-9195-847A88D7DE7F}"/>
              </a:ext>
            </a:extLst>
          </p:cNvPr>
          <p:cNvSpPr txBox="1"/>
          <p:nvPr/>
        </p:nvSpPr>
        <p:spPr>
          <a:xfrm>
            <a:off x="6172202" y="2839329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944A6-BD9C-4B97-91E5-9C12A3439D00}"/>
              </a:ext>
            </a:extLst>
          </p:cNvPr>
          <p:cNvSpPr txBox="1"/>
          <p:nvPr/>
        </p:nvSpPr>
        <p:spPr>
          <a:xfrm>
            <a:off x="7162802" y="2008332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&gt;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4800B4-21F0-43D0-A25C-47F401F1C27F}"/>
              </a:ext>
            </a:extLst>
          </p:cNvPr>
          <p:cNvCxnSpPr/>
          <p:nvPr/>
        </p:nvCxnSpPr>
        <p:spPr>
          <a:xfrm>
            <a:off x="9569553" y="2859258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E7B7AF-AACB-4E03-B298-EFCE9F98F1BC}"/>
              </a:ext>
            </a:extLst>
          </p:cNvPr>
          <p:cNvSpPr txBox="1"/>
          <p:nvPr/>
        </p:nvSpPr>
        <p:spPr>
          <a:xfrm>
            <a:off x="9569553" y="2859258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10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B0A558-75EA-4DB9-A925-15392F4F25F7}"/>
              </a:ext>
            </a:extLst>
          </p:cNvPr>
          <p:cNvSpPr txBox="1"/>
          <p:nvPr/>
        </p:nvSpPr>
        <p:spPr>
          <a:xfrm>
            <a:off x="10668000" y="202826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CE4EF4-7E3C-4370-845B-261FD5335E95}"/>
              </a:ext>
            </a:extLst>
          </p:cNvPr>
          <p:cNvCxnSpPr/>
          <p:nvPr/>
        </p:nvCxnSpPr>
        <p:spPr>
          <a:xfrm>
            <a:off x="2286000" y="4537502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C75EEB-7401-41EA-A499-FCD6E28D09DC}"/>
              </a:ext>
            </a:extLst>
          </p:cNvPr>
          <p:cNvSpPr txBox="1"/>
          <p:nvPr/>
        </p:nvSpPr>
        <p:spPr>
          <a:xfrm>
            <a:off x="2514600" y="4537502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81F3C0-510C-4ABA-AD45-F10253363C08}"/>
              </a:ext>
            </a:extLst>
          </p:cNvPr>
          <p:cNvSpPr txBox="1"/>
          <p:nvPr/>
        </p:nvSpPr>
        <p:spPr>
          <a:xfrm>
            <a:off x="3505200" y="3706505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=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CE89B-37E3-4414-B16B-B4AA3D335BAC}"/>
              </a:ext>
            </a:extLst>
          </p:cNvPr>
          <p:cNvCxnSpPr/>
          <p:nvPr/>
        </p:nvCxnSpPr>
        <p:spPr>
          <a:xfrm>
            <a:off x="6053601" y="4521252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57002E-604D-43E0-9ABC-1E3DF5B672BD}"/>
              </a:ext>
            </a:extLst>
          </p:cNvPr>
          <p:cNvSpPr txBox="1"/>
          <p:nvPr/>
        </p:nvSpPr>
        <p:spPr>
          <a:xfrm>
            <a:off x="6282201" y="4521252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BDBD9F-310A-4E36-8B2E-44A6993CF479}"/>
              </a:ext>
            </a:extLst>
          </p:cNvPr>
          <p:cNvSpPr txBox="1"/>
          <p:nvPr/>
        </p:nvSpPr>
        <p:spPr>
          <a:xfrm>
            <a:off x="7086600" y="3690255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5B3669-A5D0-4E64-BE69-98FF48FCA58D}"/>
              </a:ext>
            </a:extLst>
          </p:cNvPr>
          <p:cNvCxnSpPr/>
          <p:nvPr/>
        </p:nvCxnSpPr>
        <p:spPr>
          <a:xfrm>
            <a:off x="9472438" y="4549388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CEFA40-6B5B-48C4-839D-EB52E8315AAC}"/>
              </a:ext>
            </a:extLst>
          </p:cNvPr>
          <p:cNvSpPr txBox="1"/>
          <p:nvPr/>
        </p:nvSpPr>
        <p:spPr>
          <a:xfrm>
            <a:off x="9701038" y="4549388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0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426E1-8913-4082-AC35-2E7A9E42A98A}"/>
              </a:ext>
            </a:extLst>
          </p:cNvPr>
          <p:cNvSpPr txBox="1"/>
          <p:nvPr/>
        </p:nvSpPr>
        <p:spPr>
          <a:xfrm>
            <a:off x="10625109" y="3702988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&lt;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17F5-B5D1-471F-95BC-2DADAC2A9A68}"/>
              </a:ext>
            </a:extLst>
          </p:cNvPr>
          <p:cNvSpPr txBox="1"/>
          <p:nvPr/>
        </p:nvSpPr>
        <p:spPr>
          <a:xfrm>
            <a:off x="304800" y="160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3 + 1 + 6 = </a:t>
            </a:r>
            <a:endParaRPr lang="vi-VN" sz="7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9E8494-22EC-40D5-9E42-6B2C932BB97B}"/>
              </a:ext>
            </a:extLst>
          </p:cNvPr>
          <p:cNvCxnSpPr/>
          <p:nvPr/>
        </p:nvCxnSpPr>
        <p:spPr>
          <a:xfrm>
            <a:off x="457200" y="26670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AA0EC2-AD5A-4FD8-897A-B7AD2C41E7B1}"/>
              </a:ext>
            </a:extLst>
          </p:cNvPr>
          <p:cNvSpPr txBox="1"/>
          <p:nvPr/>
        </p:nvSpPr>
        <p:spPr>
          <a:xfrm>
            <a:off x="1143000" y="269982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03B75-2E7E-4CD3-8DED-022D83AFEFD5}"/>
              </a:ext>
            </a:extLst>
          </p:cNvPr>
          <p:cNvSpPr txBox="1"/>
          <p:nvPr/>
        </p:nvSpPr>
        <p:spPr>
          <a:xfrm>
            <a:off x="4911691" y="1600199"/>
            <a:ext cx="152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10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4BEA5-7128-4EB5-B762-BD3937EDE8EA}"/>
              </a:ext>
            </a:extLst>
          </p:cNvPr>
          <p:cNvSpPr txBox="1"/>
          <p:nvPr/>
        </p:nvSpPr>
        <p:spPr>
          <a:xfrm>
            <a:off x="296594" y="4343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9 - 1 - 3 = </a:t>
            </a:r>
            <a:endParaRPr lang="vi-VN" sz="7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056722-FDFF-4362-B678-450D3A851D43}"/>
              </a:ext>
            </a:extLst>
          </p:cNvPr>
          <p:cNvCxnSpPr/>
          <p:nvPr/>
        </p:nvCxnSpPr>
        <p:spPr>
          <a:xfrm>
            <a:off x="448994" y="54102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85004A-4C77-44A5-8FDB-2BC1A20EFE03}"/>
              </a:ext>
            </a:extLst>
          </p:cNvPr>
          <p:cNvSpPr txBox="1"/>
          <p:nvPr/>
        </p:nvSpPr>
        <p:spPr>
          <a:xfrm>
            <a:off x="1134794" y="544302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BF156-92BD-4807-BDB2-1630F07C9336}"/>
              </a:ext>
            </a:extLst>
          </p:cNvPr>
          <p:cNvSpPr txBox="1"/>
          <p:nvPr/>
        </p:nvSpPr>
        <p:spPr>
          <a:xfrm>
            <a:off x="4485126" y="4343400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1AC7E-356D-4B1E-A67D-C22CD38E8C00}"/>
              </a:ext>
            </a:extLst>
          </p:cNvPr>
          <p:cNvSpPr txBox="1"/>
          <p:nvPr/>
        </p:nvSpPr>
        <p:spPr>
          <a:xfrm>
            <a:off x="6439795" y="160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8 - 4 - 3 = </a:t>
            </a:r>
            <a:endParaRPr lang="vi-VN" sz="7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45C15B-C05E-4CFE-AB9F-6586D1CF90A3}"/>
              </a:ext>
            </a:extLst>
          </p:cNvPr>
          <p:cNvCxnSpPr/>
          <p:nvPr/>
        </p:nvCxnSpPr>
        <p:spPr>
          <a:xfrm>
            <a:off x="6592195" y="26670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667C7E-10CD-4EE9-976C-708450C61261}"/>
              </a:ext>
            </a:extLst>
          </p:cNvPr>
          <p:cNvSpPr txBox="1"/>
          <p:nvPr/>
        </p:nvSpPr>
        <p:spPr>
          <a:xfrm>
            <a:off x="7277995" y="269982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061EB-D364-4E80-8BF4-7BCBCA5280B0}"/>
              </a:ext>
            </a:extLst>
          </p:cNvPr>
          <p:cNvSpPr txBox="1"/>
          <p:nvPr/>
        </p:nvSpPr>
        <p:spPr>
          <a:xfrm>
            <a:off x="10585970" y="1600199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EE38F-ED1C-4395-BAFB-7DF46FCA690A}"/>
              </a:ext>
            </a:extLst>
          </p:cNvPr>
          <p:cNvSpPr txBox="1"/>
          <p:nvPr/>
        </p:nvSpPr>
        <p:spPr>
          <a:xfrm>
            <a:off x="6431589" y="4343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3 + 4 + 2 = </a:t>
            </a:r>
            <a:endParaRPr lang="vi-VN" sz="7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155531-45DE-4F3F-93E0-E544B7E25EC6}"/>
              </a:ext>
            </a:extLst>
          </p:cNvPr>
          <p:cNvCxnSpPr/>
          <p:nvPr/>
        </p:nvCxnSpPr>
        <p:spPr>
          <a:xfrm>
            <a:off x="6583989" y="54102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7BE0CA-3D61-42C8-BF1D-C022EEBB93A0}"/>
              </a:ext>
            </a:extLst>
          </p:cNvPr>
          <p:cNvSpPr txBox="1"/>
          <p:nvPr/>
        </p:nvSpPr>
        <p:spPr>
          <a:xfrm>
            <a:off x="7269789" y="544302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A76BB-80A7-4B98-B0B1-0C7256D9CBDB}"/>
              </a:ext>
            </a:extLst>
          </p:cNvPr>
          <p:cNvSpPr txBox="1"/>
          <p:nvPr/>
        </p:nvSpPr>
        <p:spPr>
          <a:xfrm>
            <a:off x="11057206" y="4343400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9</a:t>
            </a:r>
            <a:endParaRPr lang="vi-VN" sz="7200" b="1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7A6E18-C21B-4C17-8C6A-03FC3779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7" y="169856"/>
            <a:ext cx="2239564" cy="12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FB4B9-AA7D-4060-AFAC-9ABC22009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8353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79929-4392-46AC-8D79-24AF5EA0953C}"/>
              </a:ext>
            </a:extLst>
          </p:cNvPr>
          <p:cNvSpPr txBox="1"/>
          <p:nvPr/>
        </p:nvSpPr>
        <p:spPr>
          <a:xfrm>
            <a:off x="8763000" y="3072618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6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4E76D-722A-4FCC-B1F7-BF2DF3C0C115}"/>
              </a:ext>
            </a:extLst>
          </p:cNvPr>
          <p:cNvSpPr txBox="1"/>
          <p:nvPr/>
        </p:nvSpPr>
        <p:spPr>
          <a:xfrm>
            <a:off x="10134600" y="3105443"/>
            <a:ext cx="77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EE363-D745-4EE0-9D55-0F2FD08F7BAF}"/>
              </a:ext>
            </a:extLst>
          </p:cNvPr>
          <p:cNvSpPr txBox="1"/>
          <p:nvPr/>
        </p:nvSpPr>
        <p:spPr>
          <a:xfrm>
            <a:off x="10058400" y="4114800"/>
            <a:ext cx="77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8513B-E1C4-44B0-9EF2-55FC7DF57523}"/>
              </a:ext>
            </a:extLst>
          </p:cNvPr>
          <p:cNvSpPr txBox="1"/>
          <p:nvPr/>
        </p:nvSpPr>
        <p:spPr>
          <a:xfrm>
            <a:off x="11266926" y="4114800"/>
            <a:ext cx="77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6</a:t>
            </a:r>
            <a:endParaRPr lang="vi-VN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218AC-A8EB-4979-B483-0BD07358F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1143000"/>
            <a:ext cx="12168554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2A85B-0BB0-481E-B5DC-117EEE733D64}"/>
              </a:ext>
            </a:extLst>
          </p:cNvPr>
          <p:cNvSpPr txBox="1"/>
          <p:nvPr/>
        </p:nvSpPr>
        <p:spPr>
          <a:xfrm>
            <a:off x="8763000" y="3072618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8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F7EAF-1897-48E7-8BCA-C404C7F45ABB}"/>
              </a:ext>
            </a:extLst>
          </p:cNvPr>
          <p:cNvSpPr txBox="1"/>
          <p:nvPr/>
        </p:nvSpPr>
        <p:spPr>
          <a:xfrm>
            <a:off x="10134600" y="3105443"/>
            <a:ext cx="77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E6413-D242-4357-8DB7-6238F4395643}"/>
              </a:ext>
            </a:extLst>
          </p:cNvPr>
          <p:cNvSpPr txBox="1"/>
          <p:nvPr/>
        </p:nvSpPr>
        <p:spPr>
          <a:xfrm>
            <a:off x="10134600" y="4267200"/>
            <a:ext cx="77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46F5F-B8A4-4891-AF60-E45D34EC449E}"/>
              </a:ext>
            </a:extLst>
          </p:cNvPr>
          <p:cNvSpPr txBox="1"/>
          <p:nvPr/>
        </p:nvSpPr>
        <p:spPr>
          <a:xfrm>
            <a:off x="11343126" y="4267200"/>
            <a:ext cx="77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8</a:t>
            </a:r>
            <a:endParaRPr lang="vi-VN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46977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B41B78-C935-4893-8634-A890EC5A5FBE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940E22-4A55-48F8-B031-920EB4715385}"/>
              </a:ext>
            </a:extLst>
          </p:cNvPr>
          <p:cNvGrpSpPr/>
          <p:nvPr/>
        </p:nvGrpSpPr>
        <p:grpSpPr>
          <a:xfrm rot="10800000">
            <a:off x="175014" y="4980417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DAFDC8-7FAD-4FC3-A85A-F7D2D7121BC6}"/>
              </a:ext>
            </a:extLst>
          </p:cNvPr>
          <p:cNvGrpSpPr/>
          <p:nvPr/>
        </p:nvGrpSpPr>
        <p:grpSpPr>
          <a:xfrm rot="10800000">
            <a:off x="132576" y="4812550"/>
            <a:ext cx="1768131" cy="1946550"/>
            <a:chOff x="9938711" y="206290"/>
            <a:chExt cx="1928813" cy="1733852"/>
          </a:xfrm>
        </p:grpSpPr>
        <p:pic>
          <p:nvPicPr>
            <p:cNvPr id="15" name="Picture 79" descr="597876oto1c630fc">
              <a:extLst>
                <a:ext uri="{FF2B5EF4-FFF2-40B4-BE49-F238E27FC236}">
                  <a16:creationId xmlns:a16="http://schemas.microsoft.com/office/drawing/2014/main" id="{2E5A71D2-6EF9-419A-AA08-5D4DA164FD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9" descr="597876oto1c630fc">
              <a:extLst>
                <a:ext uri="{FF2B5EF4-FFF2-40B4-BE49-F238E27FC236}">
                  <a16:creationId xmlns:a16="http://schemas.microsoft.com/office/drawing/2014/main" id="{F8755716-330E-489F-A0CB-82676234DB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6" descr="1550187og9nx7ndt2">
              <a:extLst>
                <a:ext uri="{FF2B5EF4-FFF2-40B4-BE49-F238E27FC236}">
                  <a16:creationId xmlns:a16="http://schemas.microsoft.com/office/drawing/2014/main" id="{DBEE8910-BB07-4EAB-A51F-5A5D35FB28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117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HP001 4 hàng</vt:lpstr>
      <vt:lpstr>HP001 Kieu 1</vt:lpstr>
      <vt:lpstr>Times New Roman</vt:lpstr>
      <vt:lpstr>VNI-Avo</vt:lpstr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Administrator</cp:lastModifiedBy>
  <cp:revision>423</cp:revision>
  <dcterms:created xsi:type="dcterms:W3CDTF">2002-01-01T10:07:35Z</dcterms:created>
  <dcterms:modified xsi:type="dcterms:W3CDTF">2021-12-30T14:47:33Z</dcterms:modified>
</cp:coreProperties>
</file>